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7" r:id="rId3"/>
    <p:sldId id="25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94" r:id="rId13"/>
    <p:sldId id="295" r:id="rId14"/>
    <p:sldId id="296" r:id="rId15"/>
    <p:sldId id="297" r:id="rId16"/>
    <p:sldId id="266" r:id="rId17"/>
    <p:sldId id="267" r:id="rId18"/>
    <p:sldId id="268" r:id="rId19"/>
    <p:sldId id="269" r:id="rId20"/>
    <p:sldId id="270" r:id="rId21"/>
    <p:sldId id="271" r:id="rId22"/>
    <p:sldId id="298" r:id="rId23"/>
    <p:sldId id="299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300" r:id="rId33"/>
    <p:sldId id="301" r:id="rId34"/>
    <p:sldId id="302" r:id="rId35"/>
    <p:sldId id="303" r:id="rId36"/>
    <p:sldId id="280" r:id="rId37"/>
    <p:sldId id="281" r:id="rId38"/>
    <p:sldId id="282" r:id="rId39"/>
    <p:sldId id="283" r:id="rId40"/>
    <p:sldId id="284" r:id="rId41"/>
    <p:sldId id="285" r:id="rId42"/>
    <p:sldId id="286" r:id="rId43"/>
    <p:sldId id="287" r:id="rId44"/>
    <p:sldId id="288" r:id="rId45"/>
    <p:sldId id="289" r:id="rId46"/>
    <p:sldId id="290" r:id="rId47"/>
    <p:sldId id="291" r:id="rId48"/>
    <p:sldId id="292" r:id="rId49"/>
    <p:sldId id="293" r:id="rId50"/>
    <p:sldId id="305" r:id="rId51"/>
    <p:sldId id="306" r:id="rId52"/>
    <p:sldId id="304" r:id="rId5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33" y="1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2510E-B519-457F-B6B8-2945354560E8}" type="datetimeFigureOut">
              <a:rPr lang="zh-CN" altLang="en-US" smtClean="0"/>
              <a:t>2020/9/4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AB498-1B22-4991-90F9-9286977E0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5785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2510E-B519-457F-B6B8-2945354560E8}" type="datetimeFigureOut">
              <a:rPr lang="zh-CN" altLang="en-US" smtClean="0"/>
              <a:t>2020/9/4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AB498-1B22-4991-90F9-9286977E0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9169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2510E-B519-457F-B6B8-2945354560E8}" type="datetimeFigureOut">
              <a:rPr lang="zh-CN" altLang="en-US" smtClean="0"/>
              <a:t>2020/9/4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AB498-1B22-4991-90F9-9286977E0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15319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DAFDA-6E67-4FD2-BE24-5488D734109A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广东工业大学计算机学院</a:t>
            </a:r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CCC</a:t>
            </a:r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团队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7AAAB-6DF6-4D93-AFE7-4A53030976C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34546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59897-12F5-4199-942B-5EA053B5F096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广东工业大学计算机学院</a:t>
            </a:r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CCC</a:t>
            </a:r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团队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7AAAB-6DF6-4D93-AFE7-4A53030976C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6748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DB4EF-04AC-4301-BB8A-27E70D3BF4A4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广东工业大学计算机学院</a:t>
            </a:r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CCC</a:t>
            </a:r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团队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7AAAB-6DF6-4D93-AFE7-4A53030976C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76669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204E8-4F0A-4C3C-B133-83E497008053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广东工业大学计算机学院</a:t>
            </a:r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CCC</a:t>
            </a:r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团队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7AAAB-6DF6-4D93-AFE7-4A53030976C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59103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50A7C-34D7-456A-A926-24463660CDBF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广东工业大学计算机学院</a:t>
            </a:r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CCC</a:t>
            </a:r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团队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7AAAB-6DF6-4D93-AFE7-4A53030976C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65437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1F469-863C-44F0-9A59-85B6C11FA11A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广东工业大学计算机学院</a:t>
            </a:r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CCC</a:t>
            </a:r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团队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7AAAB-6DF6-4D93-AFE7-4A53030976C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98171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EB295-FF61-4B3E-963F-9FD903E53BCF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广东工业大学计算机学院</a:t>
            </a:r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CCC</a:t>
            </a:r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团队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7AAAB-6DF6-4D93-AFE7-4A53030976C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15910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9087F-0E88-4927-9D5F-13D2170A1454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广东工业大学计算机学院</a:t>
            </a:r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CCC</a:t>
            </a:r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团队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7AAAB-6DF6-4D93-AFE7-4A53030976C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5377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2510E-B519-457F-B6B8-2945354560E8}" type="datetimeFigureOut">
              <a:rPr lang="zh-CN" altLang="en-US" smtClean="0"/>
              <a:t>2020/9/4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AB498-1B22-4991-90F9-9286977E0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29300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0A58-C811-4252-85C6-82818017C0D8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广东工业大学计算机学院</a:t>
            </a:r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CCC</a:t>
            </a:r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团队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7AAAB-6DF6-4D93-AFE7-4A53030976C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73306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4CEB9-0123-418C-98E0-7B2DC25FBEB2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广东工业大学计算机学院</a:t>
            </a:r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CCC</a:t>
            </a:r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团队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7AAAB-6DF6-4D93-AFE7-4A53030976C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38846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96D40-AF93-448E-9C98-2F6EAF862880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广东工业大学计算机学院</a:t>
            </a:r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CCC</a:t>
            </a:r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团队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7AAAB-6DF6-4D93-AFE7-4A53030976C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8031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2510E-B519-457F-B6B8-2945354560E8}" type="datetimeFigureOut">
              <a:rPr lang="zh-CN" altLang="en-US" smtClean="0"/>
              <a:t>2020/9/4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AB498-1B22-4991-90F9-9286977E0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6893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2510E-B519-457F-B6B8-2945354560E8}" type="datetimeFigureOut">
              <a:rPr lang="zh-CN" altLang="en-US" smtClean="0"/>
              <a:t>2020/9/4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AB498-1B22-4991-90F9-9286977E0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2034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2510E-B519-457F-B6B8-2945354560E8}" type="datetimeFigureOut">
              <a:rPr lang="zh-CN" altLang="en-US" smtClean="0"/>
              <a:t>2020/9/4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AB498-1B22-4991-90F9-9286977E0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2431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2510E-B519-457F-B6B8-2945354560E8}" type="datetimeFigureOut">
              <a:rPr lang="zh-CN" altLang="en-US" smtClean="0"/>
              <a:t>2020/9/4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AB498-1B22-4991-90F9-9286977E0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0206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2510E-B519-457F-B6B8-2945354560E8}" type="datetimeFigureOut">
              <a:rPr lang="zh-CN" altLang="en-US" smtClean="0"/>
              <a:t>2020/9/4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AB498-1B22-4991-90F9-9286977E0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89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2510E-B519-457F-B6B8-2945354560E8}" type="datetimeFigureOut">
              <a:rPr lang="zh-CN" altLang="en-US" smtClean="0"/>
              <a:t>2020/9/4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AB498-1B22-4991-90F9-9286977E0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8325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2510E-B519-457F-B6B8-2945354560E8}" type="datetimeFigureOut">
              <a:rPr lang="zh-CN" altLang="en-US" smtClean="0"/>
              <a:t>2020/9/4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AB498-1B22-4991-90F9-9286977E0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0961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2510E-B519-457F-B6B8-2945354560E8}" type="datetimeFigureOut">
              <a:rPr lang="zh-CN" altLang="en-US" smtClean="0"/>
              <a:t>2020/9/4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0AB498-1B22-4991-90F9-9286977E0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5993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253ABB-2AE2-4892-A8DB-771FEC84325B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2020/9/4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广东工业大学计算机学院</a:t>
            </a:r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CCC</a:t>
            </a:r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团队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A7AAAB-6DF6-4D93-AFE7-4A53030976C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117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724156"/>
            <a:ext cx="8805949" cy="5155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431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85" y="1490749"/>
            <a:ext cx="11416565" cy="4012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240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643" y="462338"/>
            <a:ext cx="10927227" cy="586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827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933" y="245211"/>
            <a:ext cx="10316102" cy="6227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38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73" y="421240"/>
            <a:ext cx="11811371" cy="607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64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947" y="-113017"/>
            <a:ext cx="12744342" cy="5985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418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030" y="356081"/>
            <a:ext cx="9720348" cy="593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0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4660"/>
            <a:ext cx="12192000" cy="5641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891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153" y="676102"/>
            <a:ext cx="9839178" cy="5450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29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609" y="456671"/>
            <a:ext cx="9420255" cy="561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769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394" y="143838"/>
            <a:ext cx="11473026" cy="607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154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2764" y="402884"/>
            <a:ext cx="8922327" cy="556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0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597" y="138071"/>
            <a:ext cx="11453802" cy="6570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175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813" y="410965"/>
            <a:ext cx="10625728" cy="593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0704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281" y="369869"/>
            <a:ext cx="10669018" cy="596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4361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333" y="504306"/>
            <a:ext cx="11023918" cy="590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035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932" y="737062"/>
            <a:ext cx="10257307" cy="560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107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149" y="333022"/>
            <a:ext cx="9969731" cy="5755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917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110" y="228430"/>
            <a:ext cx="9853352" cy="6118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414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447" y="134223"/>
            <a:ext cx="10080568" cy="6229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046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316" y="191166"/>
            <a:ext cx="10213571" cy="636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807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948" y="87338"/>
            <a:ext cx="9955703" cy="635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382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291" y="654739"/>
            <a:ext cx="9182793" cy="5487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491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135" y="686722"/>
            <a:ext cx="8867729" cy="548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97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547" y="267777"/>
            <a:ext cx="10939888" cy="635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1293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93" y="1684962"/>
            <a:ext cx="12012078" cy="3493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55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157" y="339047"/>
            <a:ext cx="10887980" cy="6328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4166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469" y="924674"/>
            <a:ext cx="11440272" cy="5116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4648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36" y="11184"/>
            <a:ext cx="11185655" cy="668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107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306" y="221300"/>
            <a:ext cx="10545094" cy="590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154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259" y="182029"/>
            <a:ext cx="10125941" cy="6233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237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041" y="678425"/>
            <a:ext cx="10600374" cy="534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649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64" y="257461"/>
            <a:ext cx="9938903" cy="6241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154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8867" y="662062"/>
            <a:ext cx="9917401" cy="520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497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969" y="618259"/>
            <a:ext cx="10870644" cy="567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478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295" y="297136"/>
            <a:ext cx="10021380" cy="5932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594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341" y="701324"/>
            <a:ext cx="10563078" cy="539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784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742" y="872836"/>
            <a:ext cx="10461481" cy="4873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765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718" y="251095"/>
            <a:ext cx="10495209" cy="6014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23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191" y="193336"/>
            <a:ext cx="9809018" cy="6216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699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626" y="649432"/>
            <a:ext cx="10266903" cy="5787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440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536" y="210960"/>
            <a:ext cx="10084378" cy="6080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353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449" y="359058"/>
            <a:ext cx="11250203" cy="6302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979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9086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84" y="991984"/>
            <a:ext cx="10888827" cy="4610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513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广东工业大学计算机学院</a:t>
            </a:r>
            <a:r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t>CCC</a:t>
            </a:r>
            <a:r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团队</a:t>
            </a: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699658" y="1665514"/>
            <a:ext cx="51435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 smtClean="0">
                <a:solidFill>
                  <a:prstClr val="black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 Y=f(X)</a:t>
            </a:r>
          </a:p>
          <a:p>
            <a:r>
              <a:rPr lang="en-US" altLang="zh-CN" sz="4800" dirty="0" smtClean="0">
                <a:solidFill>
                  <a:prstClr val="black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Y=[y0,y1,y2,…,</a:t>
            </a:r>
            <a:r>
              <a:rPr lang="en-US" altLang="zh-CN" sz="4800" dirty="0" err="1" smtClean="0">
                <a:solidFill>
                  <a:prstClr val="black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yn</a:t>
            </a:r>
            <a:r>
              <a:rPr lang="en-US" altLang="zh-CN" sz="4800" dirty="0" smtClean="0">
                <a:solidFill>
                  <a:prstClr val="black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]</a:t>
            </a:r>
          </a:p>
          <a:p>
            <a:r>
              <a:rPr lang="en-US" altLang="zh-CN" sz="4800" dirty="0" smtClean="0">
                <a:solidFill>
                  <a:prstClr val="black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X=[x0,x1,x2,…,</a:t>
            </a:r>
            <a:r>
              <a:rPr lang="en-US" altLang="zh-CN" sz="4800" dirty="0" err="1" smtClean="0">
                <a:solidFill>
                  <a:prstClr val="black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xn</a:t>
            </a:r>
            <a:r>
              <a:rPr lang="en-US" altLang="zh-CN" sz="4800" dirty="0" smtClean="0">
                <a:solidFill>
                  <a:prstClr val="black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]</a:t>
            </a:r>
            <a:endParaRPr lang="zh-CN" altLang="en-US" sz="4800" dirty="0">
              <a:solidFill>
                <a:prstClr val="black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4" name="右箭头 3"/>
          <p:cNvSpPr/>
          <p:nvPr/>
        </p:nvSpPr>
        <p:spPr>
          <a:xfrm>
            <a:off x="6585857" y="2117270"/>
            <a:ext cx="2057400" cy="3755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686799" y="1932604"/>
            <a:ext cx="304255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prstClr val="black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是什么？</a:t>
            </a:r>
            <a:endParaRPr lang="en-US" altLang="zh-CN" sz="3600" b="1" dirty="0" smtClean="0">
              <a:solidFill>
                <a:prstClr val="black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endParaRPr lang="en-US" altLang="zh-CN" sz="3600" b="1" dirty="0" smtClean="0">
              <a:solidFill>
                <a:prstClr val="black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r>
              <a:rPr lang="zh-CN" altLang="en-US" sz="3600" b="1" dirty="0" smtClean="0">
                <a:solidFill>
                  <a:srgbClr val="FF0000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究竟是什么</a:t>
            </a:r>
            <a:r>
              <a:rPr lang="zh-CN" altLang="en-US" sz="3600" b="1" dirty="0" smtClean="0">
                <a:solidFill>
                  <a:srgbClr val="FF0000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？</a:t>
            </a:r>
            <a:endParaRPr lang="en-US" altLang="zh-CN" sz="3600" b="1" dirty="0" smtClean="0">
              <a:solidFill>
                <a:srgbClr val="FF0000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endParaRPr lang="en-US" altLang="zh-CN" sz="3600" b="1" dirty="0">
              <a:solidFill>
                <a:srgbClr val="FF0000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r>
              <a:rPr lang="zh-CN" altLang="en-US" sz="3600" b="1" dirty="0" smtClean="0">
                <a:solidFill>
                  <a:srgbClr val="FF0000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什么是究竟？</a:t>
            </a:r>
            <a:endParaRPr lang="en-US" altLang="zh-CN" sz="3600" b="1" dirty="0" smtClean="0">
              <a:solidFill>
                <a:srgbClr val="FF0000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endParaRPr lang="en-US" altLang="zh-CN" sz="3600" b="1" dirty="0">
              <a:solidFill>
                <a:srgbClr val="FF0000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r>
              <a:rPr lang="zh-CN" altLang="en-US" sz="3600" b="1" dirty="0" smtClean="0">
                <a:solidFill>
                  <a:srgbClr val="FF0000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什么才是究竟？</a:t>
            </a:r>
            <a:endParaRPr lang="zh-CN" altLang="en-US" sz="3600" b="1" dirty="0">
              <a:solidFill>
                <a:srgbClr val="FF0000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877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989512" y="1418706"/>
            <a:ext cx="673885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 smtClean="0">
                <a:latin typeface="华文仿宋" panose="02010600040101010101" pitchFamily="2" charset="-122"/>
                <a:ea typeface="华文仿宋" panose="02010600040101010101" pitchFamily="2" charset="-122"/>
              </a:rPr>
              <a:t>不知命，无以为君子也；</a:t>
            </a:r>
            <a:endParaRPr lang="en-US" altLang="zh-CN" sz="4800" b="1" dirty="0" smtClean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endParaRPr lang="en-US" altLang="zh-CN" sz="4800" b="1" dirty="0" smtClean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r>
              <a:rPr lang="zh-CN" altLang="en-US" sz="48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不知</a:t>
            </a:r>
            <a:r>
              <a:rPr lang="zh-CN" altLang="en-US" sz="4800" b="1" dirty="0" smtClean="0">
                <a:latin typeface="华文仿宋" panose="02010600040101010101" pitchFamily="2" charset="-122"/>
                <a:ea typeface="华文仿宋" panose="02010600040101010101" pitchFamily="2" charset="-122"/>
              </a:rPr>
              <a:t>礼，无以立也；</a:t>
            </a:r>
            <a:endParaRPr lang="en-US" altLang="zh-CN" sz="4800" b="1" dirty="0" smtClean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endParaRPr lang="en-US" altLang="zh-CN" sz="4800" b="1" dirty="0" smtClean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r>
              <a:rPr lang="zh-CN" altLang="en-US" sz="48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不知</a:t>
            </a:r>
            <a:r>
              <a:rPr lang="zh-CN" altLang="en-US" sz="4800" b="1" dirty="0" smtClean="0">
                <a:latin typeface="华文仿宋" panose="02010600040101010101" pitchFamily="2" charset="-122"/>
                <a:ea typeface="华文仿宋" panose="02010600040101010101" pitchFamily="2" charset="-122"/>
              </a:rPr>
              <a:t>言，无以知人也。</a:t>
            </a:r>
            <a:endParaRPr lang="zh-CN" altLang="en-US" sz="4800" b="1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6263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367" y="582255"/>
            <a:ext cx="9337964" cy="547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303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366" y="593285"/>
            <a:ext cx="9437717" cy="5512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407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622" y="715736"/>
            <a:ext cx="9166167" cy="5431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553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902" y="294520"/>
            <a:ext cx="9354589" cy="5732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33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832</TotalTime>
  <Words>58</Words>
  <Application>Microsoft Office PowerPoint</Application>
  <PresentationFormat>宽屏</PresentationFormat>
  <Paragraphs>16</Paragraphs>
  <Slides>51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51</vt:i4>
      </vt:variant>
    </vt:vector>
  </HeadingPairs>
  <TitlesOfParts>
    <vt:vector size="58" baseType="lpstr">
      <vt:lpstr>华文仿宋</vt:lpstr>
      <vt:lpstr>宋体</vt:lpstr>
      <vt:lpstr>Arial</vt:lpstr>
      <vt:lpstr>Calibri</vt:lpstr>
      <vt:lpstr>Calibri Light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丁磊</dc:creator>
  <cp:lastModifiedBy>丁 磊</cp:lastModifiedBy>
  <cp:revision>12</cp:revision>
  <dcterms:created xsi:type="dcterms:W3CDTF">2017-08-25T03:00:54Z</dcterms:created>
  <dcterms:modified xsi:type="dcterms:W3CDTF">2020-09-04T04:39:56Z</dcterms:modified>
</cp:coreProperties>
</file>

<file path=docProps/thumbnail.jpeg>
</file>